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8" r:id="rId3"/>
    <p:sldId id="261" r:id="rId5"/>
    <p:sldId id="264" r:id="rId6"/>
    <p:sldId id="265" r:id="rId7"/>
    <p:sldId id="269" r:id="rId8"/>
    <p:sldId id="273" r:id="rId9"/>
    <p:sldId id="274" r:id="rId10"/>
    <p:sldId id="272" r:id="rId11"/>
    <p:sldId id="25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A9B"/>
    <a:srgbClr val="E8DFA6"/>
    <a:srgbClr val="EEEDBD"/>
    <a:srgbClr val="FFFFFF"/>
    <a:srgbClr val="BCA64A"/>
    <a:srgbClr val="EEDEBA"/>
    <a:srgbClr val="F1F1CB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6081" autoAdjust="0"/>
  </p:normalViewPr>
  <p:slideViewPr>
    <p:cSldViewPr snapToGrid="0" showGuides="1">
      <p:cViewPr varScale="1">
        <p:scale>
          <a:sx n="88" d="100"/>
          <a:sy n="88" d="100"/>
        </p:scale>
        <p:origin x="518" y="58"/>
      </p:cViewPr>
      <p:guideLst>
        <p:guide orient="horz" pos="2025"/>
        <p:guide pos="111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crosoft YaHei" panose="020B0503020204020204" charset="-122"/>
                <a:ea typeface="Microsoft YaHei" panose="020B0503020204020204" charset="-122"/>
              </a:rPr>
            </a:fld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" panose="020B0503020204020204" charset="-122"/>
        <a:ea typeface="Microsoft YaHei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1D011-EC35-498F-ADE3-3197FF1A64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0" Type="http://schemas.openxmlformats.org/officeDocument/2006/relationships/tags" Target="../tags/tag142.xml"/><Relationship Id="rId2" Type="http://schemas.openxmlformats.org/officeDocument/2006/relationships/tags" Target="../tags/tag124.xml"/><Relationship Id="rId19" Type="http://schemas.openxmlformats.org/officeDocument/2006/relationships/tags" Target="../tags/tag141.xml"/><Relationship Id="rId18" Type="http://schemas.openxmlformats.org/officeDocument/2006/relationships/tags" Target="../tags/tag140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image" Target="../media/image1.png"/><Relationship Id="rId2" Type="http://schemas.openxmlformats.org/officeDocument/2006/relationships/tags" Target="../tags/tag143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0" Type="http://schemas.openxmlformats.org/officeDocument/2006/relationships/tags" Target="../tags/tag163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0" Type="http://schemas.openxmlformats.org/officeDocument/2006/relationships/tags" Target="../tags/tag181.xml"/><Relationship Id="rId2" Type="http://schemas.openxmlformats.org/officeDocument/2006/relationships/image" Target="../media/image2.png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image" Target="../media/image1.png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tags" Target="../tags/tag192.xml"/><Relationship Id="rId12" Type="http://schemas.openxmlformats.org/officeDocument/2006/relationships/tags" Target="../tags/tag191.xml"/><Relationship Id="rId11" Type="http://schemas.openxmlformats.org/officeDocument/2006/relationships/tags" Target="../tags/tag190.xml"/><Relationship Id="rId10" Type="http://schemas.openxmlformats.org/officeDocument/2006/relationships/tags" Target="../tags/tag18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02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" Type="http://schemas.openxmlformats.org/officeDocument/2006/relationships/image" Target="../media/image1.png"/><Relationship Id="rId16" Type="http://schemas.openxmlformats.org/officeDocument/2006/relationships/tags" Target="../tags/tag209.xml"/><Relationship Id="rId15" Type="http://schemas.openxmlformats.org/officeDocument/2006/relationships/tags" Target="../tags/tag208.xml"/><Relationship Id="rId14" Type="http://schemas.openxmlformats.org/officeDocument/2006/relationships/tags" Target="../tags/tag207.xml"/><Relationship Id="rId13" Type="http://schemas.openxmlformats.org/officeDocument/2006/relationships/tags" Target="../tags/tag206.xml"/><Relationship Id="rId12" Type="http://schemas.openxmlformats.org/officeDocument/2006/relationships/tags" Target="../tags/tag205.xml"/><Relationship Id="rId11" Type="http://schemas.openxmlformats.org/officeDocument/2006/relationships/tags" Target="../tags/tag204.xml"/><Relationship Id="rId10" Type="http://schemas.openxmlformats.org/officeDocument/2006/relationships/tags" Target="../tags/tag20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16.xml"/><Relationship Id="rId8" Type="http://schemas.openxmlformats.org/officeDocument/2006/relationships/tags" Target="../tags/tag215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image" Target="../media/image1.png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tags" Target="../tags/tag218.xml"/><Relationship Id="rId10" Type="http://schemas.openxmlformats.org/officeDocument/2006/relationships/tags" Target="../tags/tag21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image" Target="../media/image1.png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3" Type="http://schemas.openxmlformats.org/officeDocument/2006/relationships/tags" Target="../tags/tag257.xml"/><Relationship Id="rId22" Type="http://schemas.openxmlformats.org/officeDocument/2006/relationships/tags" Target="../tags/tag256.xml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image" Target="../media/image1.png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image" Target="../media/image1.png"/><Relationship Id="rId2" Type="http://schemas.openxmlformats.org/officeDocument/2006/relationships/tags" Target="../tags/tag25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image" Target="../media/image1.png"/><Relationship Id="rId2" Type="http://schemas.openxmlformats.org/officeDocument/2006/relationships/tags" Target="../tags/tag67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4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22" name="任意多边形 7"/>
          <p:cNvSpPr/>
          <p:nvPr userDrawn="1">
            <p:custDataLst>
              <p:tags r:id="rId4"/>
            </p:custDataLst>
          </p:nvPr>
        </p:nvSpPr>
        <p:spPr>
          <a:xfrm rot="240000">
            <a:off x="7572133" y="-102770"/>
            <a:ext cx="3025140" cy="19804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64" h="3119">
                <a:moveTo>
                  <a:pt x="4648" y="0"/>
                </a:moveTo>
                <a:lnTo>
                  <a:pt x="4657" y="29"/>
                </a:lnTo>
                <a:cubicBezTo>
                  <a:pt x="4727" y="252"/>
                  <a:pt x="4764" y="490"/>
                  <a:pt x="4764" y="737"/>
                </a:cubicBezTo>
                <a:cubicBezTo>
                  <a:pt x="4764" y="2052"/>
                  <a:pt x="3698" y="3119"/>
                  <a:pt x="2382" y="3119"/>
                </a:cubicBezTo>
                <a:cubicBezTo>
                  <a:pt x="1066" y="3119"/>
                  <a:pt x="0" y="2052"/>
                  <a:pt x="0" y="737"/>
                </a:cubicBezTo>
                <a:cubicBezTo>
                  <a:pt x="0" y="614"/>
                  <a:pt x="9" y="492"/>
                  <a:pt x="27" y="374"/>
                </a:cubicBezTo>
                <a:lnTo>
                  <a:pt x="36" y="322"/>
                </a:lnTo>
                <a:lnTo>
                  <a:pt x="4648" y="0"/>
                </a:lnTo>
                <a:close/>
              </a:path>
            </a:pathLst>
          </a:cu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3" name="椭圆 22"/>
          <p:cNvSpPr/>
          <p:nvPr userDrawn="1">
            <p:custDataLst>
              <p:tags r:id="rId5"/>
            </p:custDataLst>
          </p:nvPr>
        </p:nvSpPr>
        <p:spPr>
          <a:xfrm rot="17160000">
            <a:off x="8217535" y="4772025"/>
            <a:ext cx="1057910" cy="105791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4" name="椭圆 23"/>
          <p:cNvSpPr/>
          <p:nvPr userDrawn="1">
            <p:custDataLst>
              <p:tags r:id="rId6"/>
            </p:custDataLst>
          </p:nvPr>
        </p:nvSpPr>
        <p:spPr>
          <a:xfrm rot="17160000">
            <a:off x="11128375" y="3954780"/>
            <a:ext cx="528320" cy="52832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椭圆 24"/>
          <p:cNvSpPr/>
          <p:nvPr userDrawn="1">
            <p:custDataLst>
              <p:tags r:id="rId7"/>
            </p:custDataLst>
          </p:nvPr>
        </p:nvSpPr>
        <p:spPr>
          <a:xfrm rot="17160000">
            <a:off x="818515" y="5187315"/>
            <a:ext cx="449580" cy="4495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6" name="椭圆 25"/>
          <p:cNvSpPr/>
          <p:nvPr userDrawn="1">
            <p:custDataLst>
              <p:tags r:id="rId8"/>
            </p:custDataLst>
          </p:nvPr>
        </p:nvSpPr>
        <p:spPr>
          <a:xfrm rot="17160000">
            <a:off x="11100435" y="5725160"/>
            <a:ext cx="297180" cy="2971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1096646" y="2779409"/>
            <a:ext cx="7406639" cy="1230298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7200" spc="600" baseline="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1096646" y="4190133"/>
            <a:ext cx="7413625" cy="950984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3" name="直接连接符 12"/>
          <p:cNvCxnSpPr/>
          <p:nvPr userDrawn="1">
            <p:custDataLst>
              <p:tags r:id="rId14"/>
            </p:custDataLst>
          </p:nvPr>
        </p:nvCxnSpPr>
        <p:spPr>
          <a:xfrm flipV="1">
            <a:off x="1023620" y="4013835"/>
            <a:ext cx="7413625" cy="24765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1838962" cy="6428414"/>
            <a:chOff x="217805" y="361950"/>
            <a:chExt cx="11838962" cy="6428414"/>
          </a:xfrm>
        </p:grpSpPr>
        <p:grpSp>
          <p:nvGrpSpPr>
            <p:cNvPr id="20" name="组合 19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217805" y="361950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28" name="椭圆 27"/>
              <p:cNvSpPr/>
              <p:nvPr userDrawn="1">
                <p:custDataLst>
                  <p:tags r:id="rId4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等腰三角形 28"/>
              <p:cNvSpPr/>
              <p:nvPr userDrawn="1">
                <p:custDataLst>
                  <p:tags r:id="rId5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 userDrawn="1">
                <p:custDataLst>
                  <p:tags r:id="rId6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椭圆 30"/>
              <p:cNvSpPr/>
              <p:nvPr userDrawn="1">
                <p:custDataLst>
                  <p:tags r:id="rId7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 userDrawn="1">
                <p:custDataLst>
                  <p:tags r:id="rId8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 userDrawn="1">
                <p:custDataLst>
                  <p:tags r:id="rId9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039497" y="5020619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22" name="椭圆 21"/>
              <p:cNvSpPr/>
              <p:nvPr userDrawn="1">
                <p:custDataLst>
                  <p:tags r:id="rId11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12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椭圆 23"/>
              <p:cNvSpPr/>
              <p:nvPr userDrawn="1">
                <p:custDataLst>
                  <p:tags r:id="rId13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椭圆 24"/>
              <p:cNvSpPr/>
              <p:nvPr userDrawn="1">
                <p:custDataLst>
                  <p:tags r:id="rId14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椭圆 25"/>
              <p:cNvSpPr/>
              <p:nvPr userDrawn="1">
                <p:custDataLst>
                  <p:tags r:id="rId15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椭圆 26"/>
              <p:cNvSpPr/>
              <p:nvPr userDrawn="1">
                <p:custDataLst>
                  <p:tags r:id="rId16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2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>
            <p:custDataLst>
              <p:tags r:id="rId4"/>
            </p:custDataLst>
          </p:nvPr>
        </p:nvCxnSpPr>
        <p:spPr>
          <a:xfrm flipV="1">
            <a:off x="1023620" y="3900120"/>
            <a:ext cx="7413625" cy="24765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 userDrawn="1">
            <p:custDataLst>
              <p:tags r:id="rId5"/>
            </p:custDataLst>
          </p:nvPr>
        </p:nvSpPr>
        <p:spPr>
          <a:xfrm rot="17160000">
            <a:off x="8217535" y="4823410"/>
            <a:ext cx="1057910" cy="105791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>
            <p:custDataLst>
              <p:tags r:id="rId6"/>
            </p:custDataLst>
          </p:nvPr>
        </p:nvSpPr>
        <p:spPr>
          <a:xfrm rot="17160000">
            <a:off x="11128375" y="4006165"/>
            <a:ext cx="528320" cy="52832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7"/>
            </p:custDataLst>
          </p:nvPr>
        </p:nvSpPr>
        <p:spPr>
          <a:xfrm rot="17160000">
            <a:off x="818515" y="5238700"/>
            <a:ext cx="449580" cy="4495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>
            <p:custDataLst>
              <p:tags r:id="rId8"/>
            </p:custDataLst>
          </p:nvPr>
        </p:nvSpPr>
        <p:spPr>
          <a:xfrm rot="17160000">
            <a:off x="11100435" y="5776545"/>
            <a:ext cx="297180" cy="2971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任意多边形 1"/>
          <p:cNvSpPr/>
          <p:nvPr userDrawn="1">
            <p:custDataLst>
              <p:tags r:id="rId9"/>
            </p:custDataLst>
          </p:nvPr>
        </p:nvSpPr>
        <p:spPr>
          <a:xfrm rot="240000">
            <a:off x="7572133" y="-125500"/>
            <a:ext cx="3025140" cy="198046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64" h="3119">
                <a:moveTo>
                  <a:pt x="4648" y="0"/>
                </a:moveTo>
                <a:lnTo>
                  <a:pt x="4657" y="29"/>
                </a:lnTo>
                <a:cubicBezTo>
                  <a:pt x="4727" y="252"/>
                  <a:pt x="4764" y="490"/>
                  <a:pt x="4764" y="737"/>
                </a:cubicBezTo>
                <a:cubicBezTo>
                  <a:pt x="4764" y="2052"/>
                  <a:pt x="3698" y="3119"/>
                  <a:pt x="2382" y="3119"/>
                </a:cubicBezTo>
                <a:cubicBezTo>
                  <a:pt x="1066" y="3119"/>
                  <a:pt x="0" y="2052"/>
                  <a:pt x="0" y="737"/>
                </a:cubicBezTo>
                <a:cubicBezTo>
                  <a:pt x="0" y="614"/>
                  <a:pt x="9" y="492"/>
                  <a:pt x="27" y="374"/>
                </a:cubicBezTo>
                <a:lnTo>
                  <a:pt x="36" y="322"/>
                </a:lnTo>
                <a:lnTo>
                  <a:pt x="4648" y="0"/>
                </a:lnTo>
                <a:close/>
              </a:path>
            </a:pathLst>
          </a:cu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023620" y="2619938"/>
            <a:ext cx="7493820" cy="1256759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  <p:custDataLst>
              <p:tags r:id="rId14"/>
            </p:custDataLst>
          </p:nvPr>
        </p:nvSpPr>
        <p:spPr>
          <a:xfrm>
            <a:off x="1023606" y="3992447"/>
            <a:ext cx="7493760" cy="65246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239500" y="5594350"/>
            <a:ext cx="768985" cy="1090295"/>
            <a:chOff x="11239500" y="5594350"/>
            <a:chExt cx="768985" cy="1090295"/>
          </a:xfrm>
        </p:grpSpPr>
        <p:sp>
          <p:nvSpPr>
            <p:cNvPr id="9" name="椭圆 8"/>
            <p:cNvSpPr/>
            <p:nvPr userDrawn="1">
              <p:custDataLst>
                <p:tags r:id="rId3"/>
              </p:custDataLst>
            </p:nvPr>
          </p:nvSpPr>
          <p:spPr>
            <a:xfrm>
              <a:off x="11581130" y="635000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 userDrawn="1">
              <p:custDataLst>
                <p:tags r:id="rId4"/>
              </p:custDataLst>
            </p:nvPr>
          </p:nvSpPr>
          <p:spPr>
            <a:xfrm rot="3180000">
              <a:off x="11843385" y="5765800"/>
              <a:ext cx="165100" cy="165100"/>
            </a:xfrm>
            <a:prstGeom prst="triangle">
              <a:avLst/>
            </a:prstGeom>
            <a:solidFill>
              <a:schemeClr val="bg1"/>
            </a:solidFill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11239500" y="63734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 userDrawn="1">
              <p:custDataLst>
                <p:tags r:id="rId6"/>
              </p:custDataLst>
            </p:nvPr>
          </p:nvSpPr>
          <p:spPr>
            <a:xfrm rot="2280000">
              <a:off x="11442700" y="559435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3"/>
            </p:custDataLst>
          </p:nvPr>
        </p:nvSpPr>
        <p:spPr>
          <a:xfrm>
            <a:off x="301801" y="304800"/>
            <a:ext cx="11585223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10829827" y="5335738"/>
            <a:ext cx="768985" cy="1090295"/>
            <a:chOff x="11239500" y="5594350"/>
            <a:chExt cx="768985" cy="1090295"/>
          </a:xfrm>
        </p:grpSpPr>
        <p:sp>
          <p:nvSpPr>
            <p:cNvPr id="14" name="椭圆 13"/>
            <p:cNvSpPr/>
            <p:nvPr userDrawn="1">
              <p:custDataLst>
                <p:tags r:id="rId5"/>
              </p:custDataLst>
            </p:nvPr>
          </p:nvSpPr>
          <p:spPr>
            <a:xfrm>
              <a:off x="11581130" y="635000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等腰三角形 14"/>
            <p:cNvSpPr/>
            <p:nvPr userDrawn="1">
              <p:custDataLst>
                <p:tags r:id="rId6"/>
              </p:custDataLst>
            </p:nvPr>
          </p:nvSpPr>
          <p:spPr>
            <a:xfrm rot="3180000">
              <a:off x="11843385" y="5765800"/>
              <a:ext cx="165100" cy="165100"/>
            </a:xfrm>
            <a:prstGeom prst="triangle">
              <a:avLst/>
            </a:prstGeom>
            <a:solidFill>
              <a:schemeClr val="bg1"/>
            </a:solidFill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11239500" y="63734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11442700" y="559435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 userDrawn="1">
            <p:custDataLst>
              <p:tags r:id="rId9"/>
            </p:custDataLst>
          </p:nvPr>
        </p:nvGrpSpPr>
        <p:grpSpPr>
          <a:xfrm>
            <a:off x="14872" y="191367"/>
            <a:ext cx="1017270" cy="1769745"/>
            <a:chOff x="217805" y="361950"/>
            <a:chExt cx="1017270" cy="1769745"/>
          </a:xfrm>
        </p:grpSpPr>
        <p:sp>
          <p:nvSpPr>
            <p:cNvPr id="19" name="椭圆 18"/>
            <p:cNvSpPr/>
            <p:nvPr userDrawn="1">
              <p:custDataLst>
                <p:tags r:id="rId10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11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no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 userDrawn="1">
              <p:custDataLst>
                <p:tags r:id="rId12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 userDrawn="1">
              <p:custDataLst>
                <p:tags r:id="rId13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3" name="椭圆 22"/>
            <p:cNvSpPr/>
            <p:nvPr userDrawn="1">
              <p:custDataLst>
                <p:tags r:id="rId14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 userDrawn="1">
              <p:custDataLst>
                <p:tags r:id="rId15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6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7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9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20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r>
              <a:rPr lang="en-US" altLang="zh-CN" baseline="0" dirty="0">
                <a:latin typeface="Microsoft YaHei" panose="020B0503020204020204" charset="-122"/>
                <a:sym typeface="+mn-ea"/>
              </a:rPr>
              <a:t>·</a:t>
            </a:r>
            <a:endParaRPr lang="en-US" altLang="zh-CN" baseline="0" dirty="0">
              <a:latin typeface="Microsoft YaHei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 userDrawn="1">
            <p:custDataLst>
              <p:tags r:id="rId4"/>
            </p:custDataLst>
          </p:nvPr>
        </p:nvGrpSpPr>
        <p:grpSpPr>
          <a:xfrm>
            <a:off x="14872" y="191367"/>
            <a:ext cx="1017270" cy="1769745"/>
            <a:chOff x="217805" y="361950"/>
            <a:chExt cx="1017270" cy="1769745"/>
          </a:xfrm>
        </p:grpSpPr>
        <p:sp>
          <p:nvSpPr>
            <p:cNvPr id="20" name="椭圆 19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no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3" name="椭圆 22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4" name="椭圆 23"/>
            <p:cNvSpPr/>
            <p:nvPr userDrawn="1">
              <p:custDataLst>
                <p:tags r:id="rId9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5" name="椭圆 24"/>
            <p:cNvSpPr/>
            <p:nvPr userDrawn="1">
              <p:custDataLst>
                <p:tags r:id="rId10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bg1"/>
              </a:solidFill>
              <a:latin typeface="Microsoft YaHei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4"/>
            </p:custDataLst>
          </p:nvPr>
        </p:nvGrpSpPr>
        <p:grpSpPr>
          <a:xfrm>
            <a:off x="14872" y="191367"/>
            <a:ext cx="1017270" cy="1769745"/>
            <a:chOff x="217805" y="361950"/>
            <a:chExt cx="1017270" cy="1769745"/>
          </a:xfrm>
        </p:grpSpPr>
        <p:sp>
          <p:nvSpPr>
            <p:cNvPr id="17" name="椭圆 16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 userDrawn="1">
              <p:custDataLst>
                <p:tags r:id="rId6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no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 userDrawn="1">
              <p:custDataLst>
                <p:tags r:id="rId9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 userDrawn="1">
              <p:custDataLst>
                <p:tags r:id="rId10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5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6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Microsoft YaHei" panose="020B0503020204020204" charset="-122"/>
              <a:sym typeface="+mn-ea"/>
            </a:endParaRPr>
          </a:p>
        </p:txBody>
      </p:sp>
      <p:grpSp>
        <p:nvGrpSpPr>
          <p:cNvPr id="17" name="组合 16"/>
          <p:cNvGrpSpPr/>
          <p:nvPr userDrawn="1">
            <p:custDataLst>
              <p:tags r:id="rId4"/>
            </p:custDataLst>
          </p:nvPr>
        </p:nvGrpSpPr>
        <p:grpSpPr>
          <a:xfrm>
            <a:off x="11211107" y="5576338"/>
            <a:ext cx="768985" cy="1090295"/>
            <a:chOff x="11239500" y="5594350"/>
            <a:chExt cx="768985" cy="1090295"/>
          </a:xfrm>
        </p:grpSpPr>
        <p:sp>
          <p:nvSpPr>
            <p:cNvPr id="18" name="椭圆 17"/>
            <p:cNvSpPr/>
            <p:nvPr userDrawn="1">
              <p:custDataLst>
                <p:tags r:id="rId5"/>
              </p:custDataLst>
            </p:nvPr>
          </p:nvSpPr>
          <p:spPr>
            <a:xfrm>
              <a:off x="11581130" y="6350000"/>
              <a:ext cx="334645" cy="334645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等腰三角形 18"/>
            <p:cNvSpPr/>
            <p:nvPr userDrawn="1">
              <p:custDataLst>
                <p:tags r:id="rId6"/>
              </p:custDataLst>
            </p:nvPr>
          </p:nvSpPr>
          <p:spPr>
            <a:xfrm rot="3180000">
              <a:off x="11843385" y="5765800"/>
              <a:ext cx="165100" cy="165100"/>
            </a:xfrm>
            <a:prstGeom prst="triangle">
              <a:avLst/>
            </a:prstGeom>
            <a:solidFill>
              <a:schemeClr val="bg1"/>
            </a:solidFill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11239500" y="6373495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11442700" y="5594350"/>
              <a:ext cx="115570" cy="115570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baseline="0">
              <a:latin typeface="Microsoft YaHei" panose="020B0503020204020204" charset="-122"/>
              <a:cs typeface="Viner Hand ITC" panose="03070502030502020203" charset="0"/>
              <a:sym typeface="+mn-ea"/>
            </a:endParaRPr>
          </a:p>
        </p:txBody>
      </p:sp>
      <p:grpSp>
        <p:nvGrpSpPr>
          <p:cNvPr id="12" name="组合 11"/>
          <p:cNvGrpSpPr/>
          <p:nvPr userDrawn="1">
            <p:custDataLst>
              <p:tags r:id="rId4"/>
            </p:custDataLst>
          </p:nvPr>
        </p:nvGrpSpPr>
        <p:grpSpPr>
          <a:xfrm>
            <a:off x="11363325" y="5236845"/>
            <a:ext cx="727075" cy="1376680"/>
            <a:chOff x="11363325" y="5236845"/>
            <a:chExt cx="727075" cy="1376680"/>
          </a:xfrm>
        </p:grpSpPr>
        <p:sp>
          <p:nvSpPr>
            <p:cNvPr id="14" name="等腰三角形 13"/>
            <p:cNvSpPr/>
            <p:nvPr userDrawn="1">
              <p:custDataLst>
                <p:tags r:id="rId5"/>
              </p:custDataLst>
            </p:nvPr>
          </p:nvSpPr>
          <p:spPr>
            <a:xfrm rot="3180000">
              <a:off x="11833860" y="5784215"/>
              <a:ext cx="256540" cy="25654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>
              <p:custDataLst>
                <p:tags r:id="rId6"/>
              </p:custDataLst>
            </p:nvPr>
          </p:nvSpPr>
          <p:spPr>
            <a:xfrm rot="2280000">
              <a:off x="11633835" y="6115685"/>
              <a:ext cx="115570" cy="1155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11904980" y="6450965"/>
              <a:ext cx="115570" cy="1155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11805920" y="5236845"/>
              <a:ext cx="115570" cy="11557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 userDrawn="1">
              <p:custDataLst>
                <p:tags r:id="rId9"/>
              </p:custDataLst>
            </p:nvPr>
          </p:nvSpPr>
          <p:spPr>
            <a:xfrm rot="19020000">
              <a:off x="11363325" y="6356985"/>
              <a:ext cx="256540" cy="25654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Microsoft YaHei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4"/>
            </p:custDataLst>
          </p:nvPr>
        </p:nvGrpSpPr>
        <p:grpSpPr>
          <a:xfrm>
            <a:off x="0" y="2565388"/>
            <a:ext cx="12087971" cy="1771529"/>
            <a:chOff x="0" y="2565388"/>
            <a:chExt cx="12087971" cy="1771529"/>
          </a:xfrm>
        </p:grpSpPr>
        <p:grpSp>
          <p:nvGrpSpPr>
            <p:cNvPr id="26" name="组合 25"/>
            <p:cNvGrpSpPr/>
            <p:nvPr userDrawn="1">
              <p:custDataLst>
                <p:tags r:id="rId5"/>
              </p:custDataLst>
            </p:nvPr>
          </p:nvGrpSpPr>
          <p:grpSpPr>
            <a:xfrm>
              <a:off x="0" y="2565389"/>
              <a:ext cx="1005048" cy="1748483"/>
              <a:chOff x="217805" y="361950"/>
              <a:chExt cx="1017270" cy="1769745"/>
            </a:xfrm>
          </p:grpSpPr>
          <p:sp>
            <p:nvSpPr>
              <p:cNvPr id="27" name="椭圆 26"/>
              <p:cNvSpPr/>
              <p:nvPr userDrawn="1">
                <p:custDataLst>
                  <p:tags r:id="rId6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等腰三角形 27"/>
              <p:cNvSpPr/>
              <p:nvPr userDrawn="1">
                <p:custDataLst>
                  <p:tags r:id="rId7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solidFill>
                <a:schemeClr val="bg1"/>
              </a:solidFill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 userDrawn="1">
                <p:custDataLst>
                  <p:tags r:id="rId8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 userDrawn="1">
                <p:custDataLst>
                  <p:tags r:id="rId9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椭圆 30"/>
              <p:cNvSpPr/>
              <p:nvPr userDrawn="1">
                <p:custDataLst>
                  <p:tags r:id="rId10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 userDrawn="1">
                <p:custDataLst>
                  <p:tags r:id="rId11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/>
            <p:cNvGrpSpPr/>
            <p:nvPr userDrawn="1">
              <p:custDataLst>
                <p:tags r:id="rId12"/>
              </p:custDataLst>
            </p:nvPr>
          </p:nvGrpSpPr>
          <p:grpSpPr>
            <a:xfrm flipV="1">
              <a:off x="11069676" y="2565388"/>
              <a:ext cx="1018295" cy="1771529"/>
              <a:chOff x="217805" y="361950"/>
              <a:chExt cx="1017270" cy="1769745"/>
            </a:xfrm>
          </p:grpSpPr>
          <p:sp>
            <p:nvSpPr>
              <p:cNvPr id="34" name="椭圆 33"/>
              <p:cNvSpPr/>
              <p:nvPr userDrawn="1">
                <p:custDataLst>
                  <p:tags r:id="rId13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等腰三角形 34"/>
              <p:cNvSpPr/>
              <p:nvPr userDrawn="1">
                <p:custDataLst>
                  <p:tags r:id="rId14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solidFill>
                <a:schemeClr val="bg1"/>
              </a:solidFill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 userDrawn="1">
                <p:custDataLst>
                  <p:tags r:id="rId15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椭圆 36"/>
              <p:cNvSpPr/>
              <p:nvPr userDrawn="1">
                <p:custDataLst>
                  <p:tags r:id="rId16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椭圆 37"/>
              <p:cNvSpPr/>
              <p:nvPr userDrawn="1">
                <p:custDataLst>
                  <p:tags r:id="rId17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 userDrawn="1">
                <p:custDataLst>
                  <p:tags r:id="rId18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>
            <a:lvl1pPr>
              <a:defRPr baseline="0">
                <a:latin typeface="Microsoft YaHei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2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017270" cy="1769745"/>
            <a:chOff x="217805" y="361950"/>
            <a:chExt cx="1017270" cy="1769745"/>
          </a:xfr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8" name="椭圆 7"/>
            <p:cNvSpPr/>
            <p:nvPr userDrawn="1">
              <p:custDataLst>
                <p:tags r:id="rId3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9" name="等腰三角形 8"/>
            <p:cNvSpPr/>
            <p:nvPr userDrawn="1">
              <p:custDataLst>
                <p:tags r:id="rId4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grp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1" name="椭圆 10"/>
            <p:cNvSpPr/>
            <p:nvPr userDrawn="1">
              <p:custDataLst>
                <p:tags r:id="rId6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" name="椭圆 11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" name="椭圆 12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椭圆 17"/>
          <p:cNvSpPr/>
          <p:nvPr userDrawn="1">
            <p:custDataLst>
              <p:tags r:id="rId4"/>
            </p:custDataLst>
          </p:nvPr>
        </p:nvSpPr>
        <p:spPr>
          <a:xfrm rot="11280000" flipH="1" flipV="1">
            <a:off x="1511910" y="3575170"/>
            <a:ext cx="798830" cy="79883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弦形 13"/>
          <p:cNvSpPr/>
          <p:nvPr userDrawn="1">
            <p:custDataLst>
              <p:tags r:id="rId5"/>
            </p:custDataLst>
          </p:nvPr>
        </p:nvSpPr>
        <p:spPr>
          <a:xfrm rot="14980854">
            <a:off x="441876" y="137586"/>
            <a:ext cx="1624330" cy="1624330"/>
          </a:xfrm>
          <a:prstGeom prst="chord">
            <a:avLst/>
          </a:prstGeom>
          <a:gradFill>
            <a:gsLst>
              <a:gs pos="0">
                <a:srgbClr val="F0EAC5">
                  <a:alpha val="41000"/>
                </a:srgbClr>
              </a:gs>
              <a:gs pos="49000">
                <a:srgbClr val="BEA84E">
                  <a:alpha val="0"/>
                </a:srgb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>
            <p:custDataLst>
              <p:tags r:id="rId6"/>
            </p:custDataLst>
          </p:nvPr>
        </p:nvSpPr>
        <p:spPr>
          <a:xfrm rot="9720000">
            <a:off x="10111740" y="2700655"/>
            <a:ext cx="1057910" cy="105791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>
            <p:custDataLst>
              <p:tags r:id="rId7"/>
            </p:custDataLst>
          </p:nvPr>
        </p:nvSpPr>
        <p:spPr>
          <a:xfrm rot="9720000">
            <a:off x="8331835" y="1447800"/>
            <a:ext cx="528320" cy="52832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>
            <p:custDataLst>
              <p:tags r:id="rId8"/>
            </p:custDataLst>
          </p:nvPr>
        </p:nvSpPr>
        <p:spPr>
          <a:xfrm rot="9720000">
            <a:off x="10139680" y="800735"/>
            <a:ext cx="297180" cy="2971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>
            <p:custDataLst>
              <p:tags r:id="rId9"/>
            </p:custDataLst>
          </p:nvPr>
        </p:nvSpPr>
        <p:spPr>
          <a:xfrm rot="11280000" flipH="1" flipV="1">
            <a:off x="1938655" y="5351780"/>
            <a:ext cx="422275" cy="422275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>
            <p:custDataLst>
              <p:tags r:id="rId10"/>
            </p:custDataLst>
          </p:nvPr>
        </p:nvSpPr>
        <p:spPr>
          <a:xfrm rot="11280000" flipH="1" flipV="1">
            <a:off x="588010" y="4867275"/>
            <a:ext cx="297180" cy="29718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669882" y="3060301"/>
            <a:ext cx="10852237" cy="1198881"/>
          </a:xfrm>
        </p:spPr>
        <p:txBody>
          <a:bodyPr lIns="101600" tIns="38100" rIns="63500" bIns="38100" anchor="t" anchorCtr="0">
            <a:normAutofit/>
          </a:bodyPr>
          <a:lstStyle>
            <a:lvl1pPr algn="ctr">
              <a:defRPr sz="7200" u="none" strike="noStrike" kern="1200" cap="none" spc="300" normalizeH="0" baseline="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69882" y="4490286"/>
            <a:ext cx="10852237" cy="1077985"/>
          </a:xfrm>
        </p:spPr>
        <p:txBody>
          <a:bodyPr lIns="101600" tIns="38100" rIns="76200" bIns="381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2400" b="0" i="0" u="none" strike="noStrike" kern="1200" cap="none" spc="150" normalizeH="0" baseline="0" noProof="1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3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>
            <p:custDataLst>
              <p:tags r:id="rId16"/>
            </p:custDataLst>
          </p:nvPr>
        </p:nvCxnSpPr>
        <p:spPr>
          <a:xfrm>
            <a:off x="3463894" y="4337368"/>
            <a:ext cx="5289556" cy="0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017270" cy="1769745"/>
            <a:chOff x="217805" y="361950"/>
            <a:chExt cx="1017270" cy="1769745"/>
          </a:xfr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16" name="椭圆 15"/>
            <p:cNvSpPr/>
            <p:nvPr userDrawn="1">
              <p:custDataLst>
                <p:tags r:id="rId3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7" name="等腰三角形 16"/>
            <p:cNvSpPr/>
            <p:nvPr userDrawn="1">
              <p:custDataLst>
                <p:tags r:id="rId4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grp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8" name="椭圆 17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9" name="椭圆 18"/>
            <p:cNvSpPr/>
            <p:nvPr userDrawn="1">
              <p:custDataLst>
                <p:tags r:id="rId6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10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017270" cy="1769745"/>
            <a:chOff x="217805" y="361950"/>
            <a:chExt cx="1017270" cy="1769745"/>
          </a:xfr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6"/>
              </a:gs>
            </a:gsLst>
            <a:lin ang="2700000" scaled="0"/>
          </a:gradFill>
        </p:grpSpPr>
        <p:sp>
          <p:nvSpPr>
            <p:cNvPr id="18" name="椭圆 17"/>
            <p:cNvSpPr/>
            <p:nvPr userDrawn="1">
              <p:custDataLst>
                <p:tags r:id="rId3"/>
              </p:custDataLst>
            </p:nvPr>
          </p:nvSpPr>
          <p:spPr>
            <a:xfrm rot="2280000">
              <a:off x="261620" y="1474470"/>
              <a:ext cx="334645" cy="33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4"/>
              </p:custDataLst>
            </p:nvPr>
          </p:nvSpPr>
          <p:spPr>
            <a:xfrm rot="6240000">
              <a:off x="1069975" y="361950"/>
              <a:ext cx="165100" cy="165100"/>
            </a:xfrm>
            <a:prstGeom prst="triangle">
              <a:avLst/>
            </a:prstGeom>
            <a:grpFill/>
            <a:ln w="127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0" name="椭圆 19"/>
            <p:cNvSpPr/>
            <p:nvPr userDrawn="1">
              <p:custDataLst>
                <p:tags r:id="rId5"/>
              </p:custDataLst>
            </p:nvPr>
          </p:nvSpPr>
          <p:spPr>
            <a:xfrm rot="2280000">
              <a:off x="712470" y="201612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 userDrawn="1">
              <p:custDataLst>
                <p:tags r:id="rId6"/>
              </p:custDataLst>
            </p:nvPr>
          </p:nvSpPr>
          <p:spPr>
            <a:xfrm rot="2280000">
              <a:off x="217805" y="732790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2" name="椭圆 21"/>
            <p:cNvSpPr/>
            <p:nvPr userDrawn="1">
              <p:custDataLst>
                <p:tags r:id="rId7"/>
              </p:custDataLst>
            </p:nvPr>
          </p:nvSpPr>
          <p:spPr>
            <a:xfrm rot="2280000">
              <a:off x="615950" y="110299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23" name="椭圆 22"/>
            <p:cNvSpPr/>
            <p:nvPr userDrawn="1">
              <p:custDataLst>
                <p:tags r:id="rId8"/>
              </p:custDataLst>
            </p:nvPr>
          </p:nvSpPr>
          <p:spPr>
            <a:xfrm rot="2280000">
              <a:off x="636270" y="367665"/>
              <a:ext cx="115570" cy="1155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1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2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3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弦形 10"/>
          <p:cNvSpPr/>
          <p:nvPr userDrawn="1">
            <p:custDataLst>
              <p:tags r:id="rId4"/>
            </p:custDataLst>
          </p:nvPr>
        </p:nvSpPr>
        <p:spPr>
          <a:xfrm rot="14980854">
            <a:off x="441876" y="137586"/>
            <a:ext cx="1624330" cy="1624330"/>
          </a:xfrm>
          <a:prstGeom prst="chord">
            <a:avLst/>
          </a:prstGeom>
          <a:gradFill>
            <a:gsLst>
              <a:gs pos="0">
                <a:srgbClr val="F0EAC5">
                  <a:alpha val="41000"/>
                </a:srgbClr>
              </a:gs>
              <a:gs pos="49000">
                <a:srgbClr val="BEA84E">
                  <a:alpha val="0"/>
                </a:srgbClr>
              </a:gs>
            </a:gsLst>
            <a:lin ang="1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 userDrawn="1">
            <p:custDataLst>
              <p:tags r:id="rId5"/>
            </p:custDataLst>
          </p:nvPr>
        </p:nvSpPr>
        <p:spPr>
          <a:xfrm rot="9720000">
            <a:off x="9328785" y="1621790"/>
            <a:ext cx="777240" cy="77724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 userDrawn="1">
            <p:custDataLst>
              <p:tags r:id="rId6"/>
            </p:custDataLst>
          </p:nvPr>
        </p:nvSpPr>
        <p:spPr>
          <a:xfrm rot="9720000">
            <a:off x="11149330" y="2199005"/>
            <a:ext cx="266700" cy="26670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 userDrawn="1">
            <p:custDataLst>
              <p:tags r:id="rId7"/>
            </p:custDataLst>
          </p:nvPr>
        </p:nvSpPr>
        <p:spPr>
          <a:xfrm rot="9720000">
            <a:off x="9873615" y="902335"/>
            <a:ext cx="294640" cy="29464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170" tIns="46990" rIns="90170" bIns="46990" rtlCol="0" anchor="ctr">
            <a:normAutofit fontScale="475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 userDrawn="1">
            <p:custDataLst>
              <p:tags r:id="rId8"/>
            </p:custDataLst>
          </p:nvPr>
        </p:nvSpPr>
        <p:spPr>
          <a:xfrm rot="11640000" flipH="1" flipV="1">
            <a:off x="865505" y="2246630"/>
            <a:ext cx="777240" cy="77724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 userDrawn="1">
            <p:custDataLst>
              <p:tags r:id="rId9"/>
            </p:custDataLst>
          </p:nvPr>
        </p:nvSpPr>
        <p:spPr>
          <a:xfrm rot="11640000" flipH="1" flipV="1">
            <a:off x="1591310" y="4034790"/>
            <a:ext cx="266700" cy="26670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 userDrawn="1">
            <p:custDataLst>
              <p:tags r:id="rId10"/>
            </p:custDataLst>
          </p:nvPr>
        </p:nvSpPr>
        <p:spPr>
          <a:xfrm rot="11640000" flipH="1" flipV="1">
            <a:off x="716915" y="4802505"/>
            <a:ext cx="294640" cy="294640"/>
          </a:xfrm>
          <a:prstGeom prst="ellipse">
            <a:avLst/>
          </a:prstGeom>
          <a:gradFill>
            <a:gsLst>
              <a:gs pos="13000">
                <a:schemeClr val="accent1"/>
              </a:gs>
              <a:gs pos="30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1838962" cy="6428414"/>
            <a:chOff x="217805" y="361950"/>
            <a:chExt cx="11838962" cy="6428414"/>
          </a:xfrm>
        </p:grpSpPr>
        <p:grpSp>
          <p:nvGrpSpPr>
            <p:cNvPr id="21" name="组合 20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217805" y="361950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22" name="椭圆 21"/>
              <p:cNvSpPr/>
              <p:nvPr userDrawn="1">
                <p:custDataLst>
                  <p:tags r:id="rId4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等腰三角形 22"/>
              <p:cNvSpPr/>
              <p:nvPr userDrawn="1">
                <p:custDataLst>
                  <p:tags r:id="rId5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椭圆 23"/>
              <p:cNvSpPr/>
              <p:nvPr userDrawn="1">
                <p:custDataLst>
                  <p:tags r:id="rId6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椭圆 24"/>
              <p:cNvSpPr/>
              <p:nvPr userDrawn="1">
                <p:custDataLst>
                  <p:tags r:id="rId7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椭圆 25"/>
              <p:cNvSpPr/>
              <p:nvPr userDrawn="1">
                <p:custDataLst>
                  <p:tags r:id="rId8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椭圆 26"/>
              <p:cNvSpPr/>
              <p:nvPr userDrawn="1">
                <p:custDataLst>
                  <p:tags r:id="rId9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039497" y="5020619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29" name="椭圆 28"/>
              <p:cNvSpPr/>
              <p:nvPr userDrawn="1">
                <p:custDataLst>
                  <p:tags r:id="rId11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等腰三角形 29"/>
              <p:cNvSpPr/>
              <p:nvPr userDrawn="1">
                <p:custDataLst>
                  <p:tags r:id="rId12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椭圆 30"/>
              <p:cNvSpPr/>
              <p:nvPr userDrawn="1">
                <p:custDataLst>
                  <p:tags r:id="rId13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 userDrawn="1">
                <p:custDataLst>
                  <p:tags r:id="rId14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 userDrawn="1">
                <p:custDataLst>
                  <p:tags r:id="rId15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椭圆 33"/>
              <p:cNvSpPr/>
              <p:nvPr userDrawn="1">
                <p:custDataLst>
                  <p:tags r:id="rId16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8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9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>
            <p:custDataLst>
              <p:tags r:id="rId2"/>
            </p:custDataLst>
          </p:nvPr>
        </p:nvGrpSpPr>
        <p:grpSpPr>
          <a:xfrm>
            <a:off x="217805" y="361950"/>
            <a:ext cx="11838962" cy="6428414"/>
            <a:chOff x="217805" y="361950"/>
            <a:chExt cx="11838962" cy="6428414"/>
          </a:xfrm>
        </p:grpSpPr>
        <p:grpSp>
          <p:nvGrpSpPr>
            <p:cNvPr id="28" name="组合 27"/>
            <p:cNvGrpSpPr/>
            <p:nvPr userDrawn="1">
              <p:custDataLst>
                <p:tags r:id="rId3"/>
              </p:custDataLst>
            </p:nvPr>
          </p:nvGrpSpPr>
          <p:grpSpPr>
            <a:xfrm>
              <a:off x="217805" y="361950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36" name="椭圆 35"/>
              <p:cNvSpPr/>
              <p:nvPr userDrawn="1">
                <p:custDataLst>
                  <p:tags r:id="rId4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等腰三角形 36"/>
              <p:cNvSpPr/>
              <p:nvPr userDrawn="1">
                <p:custDataLst>
                  <p:tags r:id="rId5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椭圆 37"/>
              <p:cNvSpPr/>
              <p:nvPr userDrawn="1">
                <p:custDataLst>
                  <p:tags r:id="rId6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 userDrawn="1">
                <p:custDataLst>
                  <p:tags r:id="rId7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椭圆 39"/>
              <p:cNvSpPr/>
              <p:nvPr userDrawn="1">
                <p:custDataLst>
                  <p:tags r:id="rId8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 userDrawn="1">
                <p:custDataLst>
                  <p:tags r:id="rId9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9" name="组合 28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039497" y="5020619"/>
              <a:ext cx="1017270" cy="1769745"/>
              <a:chOff x="217805" y="361950"/>
              <a:chExt cx="1017270" cy="1769745"/>
            </a:xfr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6"/>
                </a:gs>
              </a:gsLst>
              <a:lin ang="2700000" scaled="0"/>
            </a:gradFill>
          </p:grpSpPr>
          <p:sp>
            <p:nvSpPr>
              <p:cNvPr id="30" name="椭圆 29"/>
              <p:cNvSpPr/>
              <p:nvPr userDrawn="1">
                <p:custDataLst>
                  <p:tags r:id="rId11"/>
                </p:custDataLst>
              </p:nvPr>
            </p:nvSpPr>
            <p:spPr>
              <a:xfrm rot="2280000">
                <a:off x="261620" y="1474470"/>
                <a:ext cx="334645" cy="3346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等腰三角形 30"/>
              <p:cNvSpPr/>
              <p:nvPr userDrawn="1">
                <p:custDataLst>
                  <p:tags r:id="rId12"/>
                </p:custDataLst>
              </p:nvPr>
            </p:nvSpPr>
            <p:spPr>
              <a:xfrm rot="6240000">
                <a:off x="1069975" y="361950"/>
                <a:ext cx="165100" cy="165100"/>
              </a:xfrm>
              <a:prstGeom prst="triangle">
                <a:avLst/>
              </a:prstGeom>
              <a:grpFill/>
              <a:ln w="127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椭圆 31"/>
              <p:cNvSpPr/>
              <p:nvPr userDrawn="1">
                <p:custDataLst>
                  <p:tags r:id="rId13"/>
                </p:custDataLst>
              </p:nvPr>
            </p:nvSpPr>
            <p:spPr>
              <a:xfrm rot="2280000">
                <a:off x="712470" y="201612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 userDrawn="1">
                <p:custDataLst>
                  <p:tags r:id="rId14"/>
                </p:custDataLst>
              </p:nvPr>
            </p:nvSpPr>
            <p:spPr>
              <a:xfrm rot="2280000">
                <a:off x="217805" y="732790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椭圆 33"/>
              <p:cNvSpPr/>
              <p:nvPr userDrawn="1">
                <p:custDataLst>
                  <p:tags r:id="rId15"/>
                </p:custDataLst>
              </p:nvPr>
            </p:nvSpPr>
            <p:spPr>
              <a:xfrm rot="2280000">
                <a:off x="615950" y="110299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椭圆 34"/>
              <p:cNvSpPr/>
              <p:nvPr userDrawn="1">
                <p:custDataLst>
                  <p:tags r:id="rId16"/>
                </p:custDataLst>
              </p:nvPr>
            </p:nvSpPr>
            <p:spPr>
              <a:xfrm rot="2280000">
                <a:off x="636270" y="367665"/>
                <a:ext cx="115570" cy="1155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aseline="0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1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263.xml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258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0170" tIns="46990" rIns="90170" bIns="4699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6.xml"/><Relationship Id="rId27" Type="http://schemas.openxmlformats.org/officeDocument/2006/relationships/tags" Target="../tags/tag293.xml"/><Relationship Id="rId26" Type="http://schemas.openxmlformats.org/officeDocument/2006/relationships/tags" Target="../tags/tag292.xml"/><Relationship Id="rId25" Type="http://schemas.openxmlformats.org/officeDocument/2006/relationships/tags" Target="../tags/tag291.xml"/><Relationship Id="rId24" Type="http://schemas.openxmlformats.org/officeDocument/2006/relationships/tags" Target="../tags/tag290.xml"/><Relationship Id="rId23" Type="http://schemas.openxmlformats.org/officeDocument/2006/relationships/tags" Target="../tags/tag289.xml"/><Relationship Id="rId22" Type="http://schemas.openxmlformats.org/officeDocument/2006/relationships/tags" Target="../tags/tag288.xml"/><Relationship Id="rId21" Type="http://schemas.openxmlformats.org/officeDocument/2006/relationships/tags" Target="../tags/tag287.xml"/><Relationship Id="rId20" Type="http://schemas.openxmlformats.org/officeDocument/2006/relationships/tags" Target="../tags/tag286.xml"/><Relationship Id="rId2" Type="http://schemas.openxmlformats.org/officeDocument/2006/relationships/tags" Target="../tags/tag268.xml"/><Relationship Id="rId19" Type="http://schemas.openxmlformats.org/officeDocument/2006/relationships/tags" Target="../tags/tag285.xml"/><Relationship Id="rId18" Type="http://schemas.openxmlformats.org/officeDocument/2006/relationships/tags" Target="../tags/tag284.xml"/><Relationship Id="rId17" Type="http://schemas.openxmlformats.org/officeDocument/2006/relationships/tags" Target="../tags/tag283.xml"/><Relationship Id="rId16" Type="http://schemas.openxmlformats.org/officeDocument/2006/relationships/tags" Target="../tags/tag282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tags" Target="../tags/tag26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5.xml"/><Relationship Id="rId2" Type="http://schemas.openxmlformats.org/officeDocument/2006/relationships/image" Target="../media/image3.png"/><Relationship Id="rId1" Type="http://schemas.openxmlformats.org/officeDocument/2006/relationships/tags" Target="../tags/tag29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97.xml"/><Relationship Id="rId2" Type="http://schemas.openxmlformats.org/officeDocument/2006/relationships/image" Target="../media/image4.png"/><Relationship Id="rId1" Type="http://schemas.openxmlformats.org/officeDocument/2006/relationships/tags" Target="../tags/tag29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798195" y="2197100"/>
            <a:ext cx="8348345" cy="1489075"/>
          </a:xfrm>
        </p:spPr>
        <p:txBody>
          <a:bodyPr>
            <a:noAutofit/>
          </a:bodyPr>
          <a:lstStyle/>
          <a:p>
            <a:r>
              <a:rPr lang="en-US" altLang="zh-CN" sz="5400" dirty="0" smtClean="0"/>
              <a:t>Technical Design</a:t>
            </a:r>
            <a:endParaRPr lang="en-US" altLang="zh-CN" sz="5400" dirty="0" smtClean="0"/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   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466465" y="1002665"/>
            <a:ext cx="5259655" cy="829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4800" b="1" spc="600" smtClean="0">
                <a:gradFill>
                  <a:gsLst>
                    <a:gs pos="13000">
                      <a:schemeClr val="accent1"/>
                    </a:gs>
                    <a:gs pos="30000">
                      <a:schemeClr val="accent2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Arial" panose="020B0604020202020204" pitchFamily="34" charset="0"/>
                <a:ea typeface="汉仪旗黑-85S" panose="00020600040101010101" pitchFamily="18" charset="-122"/>
                <a:sym typeface="+mn-ea"/>
              </a:rPr>
              <a:t>CONTENTS</a:t>
            </a:r>
            <a:endParaRPr lang="en-US" altLang="zh-CN" sz="4800" b="1" spc="600" smtClean="0">
              <a:gradFill>
                <a:gsLst>
                  <a:gs pos="13000">
                    <a:schemeClr val="accent1"/>
                  </a:gs>
                  <a:gs pos="30000">
                    <a:schemeClr val="accent2"/>
                  </a:gs>
                  <a:gs pos="100000">
                    <a:schemeClr val="accent6"/>
                  </a:gs>
                </a:gsLst>
                <a:lin ang="5400000" scaled="0"/>
              </a:gradFill>
              <a:latin typeface="Arial" panose="020B0604020202020204" pitchFamily="34" charset="0"/>
              <a:ea typeface="汉仪旗黑-85S" panose="00020600040101010101" pitchFamily="18" charset="-122"/>
              <a:sym typeface="+mn-ea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V="1">
            <a:off x="4104298" y="1884680"/>
            <a:ext cx="3983990" cy="8890"/>
          </a:xfrm>
          <a:prstGeom prst="line">
            <a:avLst/>
          </a:prstGeom>
          <a:ln>
            <a:solidFill>
              <a:schemeClr val="bg1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2988945" y="2801884"/>
            <a:ext cx="477520" cy="477520"/>
            <a:chOff x="5365" y="4428"/>
            <a:chExt cx="752" cy="752"/>
          </a:xfrm>
        </p:grpSpPr>
        <p:sp>
          <p:nvSpPr>
            <p:cNvPr id="65" name="椭圆 64"/>
            <p:cNvSpPr/>
            <p:nvPr>
              <p:custDataLst>
                <p:tags r:id="rId4"/>
              </p:custDataLst>
            </p:nvPr>
          </p:nvSpPr>
          <p:spPr>
            <a:xfrm>
              <a:off x="5365" y="4428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66" name="文本框 65"/>
            <p:cNvSpPr txBox="1"/>
            <p:nvPr>
              <p:custDataLst>
                <p:tags r:id="rId5"/>
              </p:custDataLst>
            </p:nvPr>
          </p:nvSpPr>
          <p:spPr>
            <a:xfrm>
              <a:off x="5372" y="4489"/>
              <a:ext cx="745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1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67" name="文本框 66"/>
          <p:cNvSpPr txBox="1"/>
          <p:nvPr>
            <p:custDataLst>
              <p:tags r:id="rId6"/>
            </p:custDataLst>
          </p:nvPr>
        </p:nvSpPr>
        <p:spPr>
          <a:xfrm>
            <a:off x="3479093" y="2875052"/>
            <a:ext cx="3071004" cy="36830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System Architechture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>
            <p:custDataLst>
              <p:tags r:id="rId7"/>
            </p:custDataLst>
          </p:nvPr>
        </p:nvGrpSpPr>
        <p:grpSpPr>
          <a:xfrm>
            <a:off x="2988945" y="3780599"/>
            <a:ext cx="477520" cy="477520"/>
            <a:chOff x="5372" y="5928"/>
            <a:chExt cx="752" cy="752"/>
          </a:xfrm>
        </p:grpSpPr>
        <p:sp>
          <p:nvSpPr>
            <p:cNvPr id="70" name="椭圆 69"/>
            <p:cNvSpPr/>
            <p:nvPr>
              <p:custDataLst>
                <p:tags r:id="rId8"/>
              </p:custDataLst>
            </p:nvPr>
          </p:nvSpPr>
          <p:spPr>
            <a:xfrm>
              <a:off x="5372" y="5928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5372" y="5989"/>
              <a:ext cx="745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2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72" name="文本框 71"/>
          <p:cNvSpPr txBox="1"/>
          <p:nvPr>
            <p:custDataLst>
              <p:tags r:id="rId10"/>
            </p:custDataLst>
          </p:nvPr>
        </p:nvSpPr>
        <p:spPr>
          <a:xfrm>
            <a:off x="3509573" y="3856570"/>
            <a:ext cx="3091815" cy="368300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Aplication Achitechture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11"/>
            </p:custDataLst>
          </p:nvPr>
        </p:nvGrpSpPr>
        <p:grpSpPr>
          <a:xfrm>
            <a:off x="2988945" y="4716780"/>
            <a:ext cx="478155" cy="477520"/>
            <a:chOff x="5365" y="7429"/>
            <a:chExt cx="753" cy="752"/>
          </a:xfrm>
        </p:grpSpPr>
        <p:sp>
          <p:nvSpPr>
            <p:cNvPr id="75" name="椭圆 74"/>
            <p:cNvSpPr/>
            <p:nvPr>
              <p:custDataLst>
                <p:tags r:id="rId12"/>
              </p:custDataLst>
            </p:nvPr>
          </p:nvSpPr>
          <p:spPr>
            <a:xfrm>
              <a:off x="5365" y="7429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76" name="文本框 75"/>
            <p:cNvSpPr txBox="1"/>
            <p:nvPr>
              <p:custDataLst>
                <p:tags r:id="rId13"/>
              </p:custDataLst>
            </p:nvPr>
          </p:nvSpPr>
          <p:spPr>
            <a:xfrm>
              <a:off x="5372" y="7490"/>
              <a:ext cx="746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3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77" name="文本框 76"/>
          <p:cNvSpPr txBox="1"/>
          <p:nvPr>
            <p:custDataLst>
              <p:tags r:id="rId14"/>
            </p:custDataLst>
          </p:nvPr>
        </p:nvSpPr>
        <p:spPr>
          <a:xfrm>
            <a:off x="3451177" y="4805943"/>
            <a:ext cx="3129400" cy="368300"/>
          </a:xfrm>
          <a:prstGeom prst="rect">
            <a:avLst/>
          </a:prstGeom>
          <a:noFill/>
        </p:spPr>
        <p:txBody>
          <a:bodyPr wrap="square" rtlCol="0">
            <a:normAutofit fontScale="60000"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Java packages Organization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15"/>
            </p:custDataLst>
          </p:nvPr>
        </p:nvGrpSpPr>
        <p:grpSpPr>
          <a:xfrm>
            <a:off x="6623685" y="2797175"/>
            <a:ext cx="477520" cy="477520"/>
            <a:chOff x="10431" y="4405"/>
            <a:chExt cx="752" cy="752"/>
          </a:xfrm>
        </p:grpSpPr>
        <p:sp>
          <p:nvSpPr>
            <p:cNvPr id="80" name="椭圆 79"/>
            <p:cNvSpPr/>
            <p:nvPr>
              <p:custDataLst>
                <p:tags r:id="rId16"/>
              </p:custDataLst>
            </p:nvPr>
          </p:nvSpPr>
          <p:spPr>
            <a:xfrm>
              <a:off x="10431" y="4405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7"/>
              </p:custDataLst>
            </p:nvPr>
          </p:nvSpPr>
          <p:spPr>
            <a:xfrm>
              <a:off x="10432" y="4466"/>
              <a:ext cx="751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4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82" name="文本框 81"/>
          <p:cNvSpPr txBox="1"/>
          <p:nvPr>
            <p:custDataLst>
              <p:tags r:id="rId18"/>
            </p:custDataLst>
          </p:nvPr>
        </p:nvSpPr>
        <p:spPr>
          <a:xfrm>
            <a:off x="7221855" y="2851150"/>
            <a:ext cx="303657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Class Diagram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  <p:grpSp>
        <p:nvGrpSpPr>
          <p:cNvPr id="8" name="组合 7"/>
          <p:cNvGrpSpPr/>
          <p:nvPr>
            <p:custDataLst>
              <p:tags r:id="rId19"/>
            </p:custDataLst>
          </p:nvPr>
        </p:nvGrpSpPr>
        <p:grpSpPr>
          <a:xfrm>
            <a:off x="6628130" y="3750310"/>
            <a:ext cx="477520" cy="477520"/>
            <a:chOff x="10438" y="5906"/>
            <a:chExt cx="752" cy="752"/>
          </a:xfrm>
        </p:grpSpPr>
        <p:sp>
          <p:nvSpPr>
            <p:cNvPr id="85" name="椭圆 84"/>
            <p:cNvSpPr/>
            <p:nvPr>
              <p:custDataLst>
                <p:tags r:id="rId20"/>
              </p:custDataLst>
            </p:nvPr>
          </p:nvSpPr>
          <p:spPr>
            <a:xfrm>
              <a:off x="10438" y="5906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86" name="文本框 85"/>
            <p:cNvSpPr txBox="1"/>
            <p:nvPr>
              <p:custDataLst>
                <p:tags r:id="rId21"/>
              </p:custDataLst>
            </p:nvPr>
          </p:nvSpPr>
          <p:spPr>
            <a:xfrm>
              <a:off x="10440" y="5967"/>
              <a:ext cx="744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5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87" name="文本框 86"/>
          <p:cNvSpPr txBox="1"/>
          <p:nvPr>
            <p:custDataLst>
              <p:tags r:id="rId22"/>
            </p:custDataLst>
          </p:nvPr>
        </p:nvSpPr>
        <p:spPr>
          <a:xfrm>
            <a:off x="7226300" y="3804285"/>
            <a:ext cx="303212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Activity Diagram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3"/>
            </p:custDataLst>
          </p:nvPr>
        </p:nvGrpSpPr>
        <p:grpSpPr>
          <a:xfrm>
            <a:off x="6623685" y="4703445"/>
            <a:ext cx="478155" cy="477520"/>
            <a:chOff x="10431" y="7407"/>
            <a:chExt cx="753" cy="752"/>
          </a:xfrm>
        </p:grpSpPr>
        <p:sp>
          <p:nvSpPr>
            <p:cNvPr id="90" name="椭圆 89"/>
            <p:cNvSpPr/>
            <p:nvPr>
              <p:custDataLst>
                <p:tags r:id="rId24"/>
              </p:custDataLst>
            </p:nvPr>
          </p:nvSpPr>
          <p:spPr>
            <a:xfrm>
              <a:off x="10431" y="7407"/>
              <a:ext cx="752" cy="752"/>
            </a:xfrm>
            <a:prstGeom prst="ellipse">
              <a:avLst/>
            </a:prstGeom>
            <a:gradFill>
              <a:gsLst>
                <a:gs pos="13000">
                  <a:schemeClr val="accent1"/>
                </a:gs>
                <a:gs pos="30000">
                  <a:schemeClr val="accent2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92500" lnSpcReduction="10000"/>
            </a:bodyPr>
            <a:lstStyle/>
            <a:p>
              <a:pPr algn="ctr"/>
              <a:endParaRPr lang="zh-CN" altLang="en-US">
                <a:latin typeface="Arial" panose="020B0604020202020204" pitchFamily="34" charset="0"/>
                <a:ea typeface="Microsoft YaHei" panose="020B0503020204020204" charset="-122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25"/>
              </p:custDataLst>
            </p:nvPr>
          </p:nvSpPr>
          <p:spPr>
            <a:xfrm>
              <a:off x="10439" y="7468"/>
              <a:ext cx="745" cy="62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altLang="zh-CN" sz="20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Microsoft YaHei" panose="020B0503020204020204" charset="-122"/>
                  <a:sym typeface="+mn-ea"/>
                </a:rPr>
                <a:t>6</a:t>
              </a:r>
              <a:endParaRPr lang="zh-CN" altLang="en-US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endParaRPr>
            </a:p>
          </p:txBody>
        </p:sp>
      </p:grpSp>
      <p:sp>
        <p:nvSpPr>
          <p:cNvPr id="92" name="文本框 91"/>
          <p:cNvSpPr txBox="1"/>
          <p:nvPr>
            <p:custDataLst>
              <p:tags r:id="rId26"/>
            </p:custDataLst>
          </p:nvPr>
        </p:nvSpPr>
        <p:spPr>
          <a:xfrm>
            <a:off x="7221855" y="4757420"/>
            <a:ext cx="3035935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pc="300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charset="-122"/>
                <a:sym typeface="+mn-ea"/>
              </a:rPr>
              <a:t>Sequence Diagram</a:t>
            </a:r>
            <a:endParaRPr lang="en-US" altLang="zh-CN" spc="300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charset="-122"/>
              <a:sym typeface="+mn-ea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 txBox="1"/>
          <p:nvPr>
            <p:custDataLst>
              <p:tags r:id="rId1"/>
            </p:custDataLst>
          </p:nvPr>
        </p:nvSpPr>
        <p:spPr>
          <a:xfrm>
            <a:off x="457835" y="5947410"/>
            <a:ext cx="11125200" cy="565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b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charset="-122"/>
                <a:cs typeface="Microsoft YaHei" panose="020B0503020204020204" charset="-122"/>
              </a:rPr>
              <a:t>Client - Server Architecture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bg1"/>
              </a:solidFill>
              <a:latin typeface="Arial" panose="020B0604020202020204" pitchFamily="34" charset="0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72895" y="745490"/>
            <a:ext cx="9217660" cy="4797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13680" y="559590"/>
            <a:ext cx="9626400" cy="723600"/>
          </a:xfrm>
        </p:spPr>
        <p:txBody>
          <a:bodyPr>
            <a:norm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Aplication Architecture</a:t>
            </a:r>
            <a:endParaRPr lang="en-US" altLang="zh-CN" smtClean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1375410"/>
            <a:ext cx="9010015" cy="4875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Click here to add to the title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Click here to add to the title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Click here to add to the title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Click here to add to the title</a:t>
            </a:r>
            <a:endParaRPr lang="en-US" altLang="zh-CN" smtClean="0"/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Thank you 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mtClean="0"/>
              <a:t>Click here to add a subtitle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  <p:tag name="KSO_WM_UNIT_SUBTYPE" val="q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SUBTYPE" val="h"/>
  <p:tag name="KSO_WM_UNIT_TYPE" val="i"/>
  <p:tag name="KSO_WM_UNIT_INDEX" val="1"/>
  <p:tag name="KSO_WM_UNIT_BK_DARK_LIGHT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3.xml><?xml version="1.0" encoding="utf-8"?>
<p:tagLst xmlns:p="http://schemas.openxmlformats.org/presentationml/2006/main">
  <p:tag name="KSO_WM_SLIDE_BACKGROUND_TYPE" val="navigation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1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38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258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93"/>
</p:tagLst>
</file>

<file path=ppt/tags/tag259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93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EMPLATE_MASTER_THUMB_INDEX" val="0"/>
  <p:tag name="KSO_WM_UNIT_SHOW_EDIT_AREA_INDICATION" val="0"/>
  <p:tag name="KSO_WM_TAG_VERSION" val="1.0"/>
  <p:tag name="KSO_WM_BEAUTIFY_FLAG" val="#wm#"/>
  <p:tag name="KSO_WM_TEMPLATE_CATEGORY" val="custom"/>
  <p:tag name="KSO_WM_TEMPLATE_INDEX" val="20202593"/>
  <p:tag name="KSO_WM_TEMPLATE_THUMBS_INDEX" val="1、4、7、10、13、14、15、16、17、18、19、20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93_1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Product Launch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93_1*b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56"/>
  <p:tag name="KSO_WM_UNIT_TYPE" val="b"/>
  <p:tag name="KSO_WM_UNIT_INDEX" val="1"/>
  <p:tag name="KSO_WM_UNIT_PRESET_TEXT" val="Click here to add a subtitle"/>
</p:tagLst>
</file>

<file path=ppt/tags/tag266.xml><?xml version="1.0" encoding="utf-8"?>
<p:tagLst xmlns:p="http://schemas.openxmlformats.org/presentationml/2006/main">
  <p:tag name="KSO_WM_SLIDE_ID" val="custom20202593_1"/>
  <p:tag name="KSO_WM_TEMPLATE_SUBCATEGORY" val="0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593"/>
  <p:tag name="KSO_WM_SLIDE_TYPE" val="title"/>
  <p:tag name="KSO_WM_SLIDE_SUBTYPE" val="pureTxt"/>
  <p:tag name="KSO_WM_SLIDE_LAYOUT" val="a_b_j"/>
  <p:tag name="KSO_WM_SLIDE_LAYOUT_CNT" val="1_1_1"/>
  <p:tag name="KSO_WM_TEMPLATE_THUMBS_INDEX" val="1、4、7、10、13、14、15、16、17、18、19、20"/>
  <p:tag name="KSO_WM_TEMPLATE_MASTER_THUMB_INDEX" val="1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9"/>
  <p:tag name="KSO_WM_UNIT_TYPE" val="a"/>
  <p:tag name="KSO_WM_UNIT_INDEX" val="1"/>
  <p:tag name="KSO_WM_UNIT_PRESET_TEXT" val="CONTENTS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i*3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0"/>
  <p:tag name="KSO_WM_UNIT_ID" val="custom20202593_6*i*10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1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1_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1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1_2"/>
</p:tagLst>
</file>

<file path=ppt/tags/tag27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2593_6*l_h_f*1_1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1"/>
  <p:tag name="KSO_WM_UNIT_ID" val="custom20202593_6*i*11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2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2_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2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2_2"/>
</p:tagLst>
</file>

<file path=ppt/tags/tag27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2593_6*l_h_f*1_2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2"/>
  <p:tag name="KSO_WM_UNIT_ID" val="custom20202593_6*i*12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3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3_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3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3_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2593_6*l_h_f*1_3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3"/>
  <p:tag name="KSO_WM_UNIT_ID" val="custom20202593_6*i*13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4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4_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4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4_2"/>
</p:tagLst>
</file>

<file path=ppt/tags/tag28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2593_6*l_h_f*1_4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4"/>
  <p:tag name="KSO_WM_UNIT_ID" val="custom20202593_6*i*14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5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5_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5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5_2"/>
</p:tagLst>
</file>

<file path=ppt/tags/tag28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2593_6*l_h_f*1_5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5"/>
  <p:tag name="KSO_WM_UNIT_ID" val="custom20202593_6*i*15"/>
  <p:tag name="KSO_WM_TEMPLATE_CATEGORY" val="custom"/>
  <p:tag name="KSO_WM_TEMPLATE_INDEX" val="20202593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6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6_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02593_6*l_h_i*1_6_2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TYPE" val="l_h_i"/>
  <p:tag name="KSO_WM_UNIT_INDEX" val="1_6_2"/>
</p:tagLst>
</file>

<file path=ppt/tags/tag29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02593_6*l_h_f*1_6_1"/>
  <p:tag name="KSO_WM_TEMPLATE_CATEGORY" val="custom"/>
  <p:tag name="KSO_WM_TEMPLATE_INDEX" val="20202593"/>
  <p:tag name="KSO_WM_UNIT_LAYERLEVEL" val="1_1_1"/>
  <p:tag name="KSO_WM_TAG_VERSION" val="1.0"/>
  <p:tag name="KSO_WM_BEAUTIFY_FLAG" val="#wm#"/>
  <p:tag name="KSO_WM_UNIT_PRESET_TEXT" val="Click here to add the text"/>
  <p:tag name="KSO_WM_UNIT_VALUE" val="9"/>
</p:tagLst>
</file>

<file path=ppt/tags/tag293.xml><?xml version="1.0" encoding="utf-8"?>
<p:tagLst xmlns:p="http://schemas.openxmlformats.org/presentationml/2006/main">
  <p:tag name="KSO_WM_SLIDE_ID" val="custom20202593_6"/>
  <p:tag name="KSO_WM_TEMPLATE_SUBCATEGORY" val="0"/>
  <p:tag name="KSO_WM_TEMPLATE_MASTER_TYPE" val="1"/>
  <p:tag name="KSO_WM_TEMPLATE_COLOR_TYPE" val="1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93"/>
  <p:tag name="KSO_WM_SLIDE_LAYOUT" val="a_b_l"/>
  <p:tag name="KSO_WM_SLIDE_LAYOUT_CNT" val="1_1_1"/>
  <p:tag name="KSO_WM_SLIDE_TYPE" val="contents"/>
  <p:tag name="KSO_WM_SLIDE_SUBTYPE" val="diag"/>
</p:tagLst>
</file>

<file path=ppt/tags/tag29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3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295.xml><?xml version="1.0" encoding="utf-8"?>
<p:tagLst xmlns:p="http://schemas.openxmlformats.org/presentationml/2006/main">
  <p:tag name="KSO_WM_SLIDE_ID" val="custom20202593_13"/>
  <p:tag name="KSO_WM_TEMPLATE_SUBCATEGORY" val="0"/>
  <p:tag name="KSO_WM_SLIDE_TYPE" val="text"/>
  <p:tag name="KSO_WM_SLIDE_SUBTYPE" val="picTxt"/>
  <p:tag name="KSO_WM_SLIDE_ITEM_CNT" val="0"/>
  <p:tag name="KSO_WM_SLIDE_INDEX" val="13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2593"/>
  <p:tag name="KSO_WM_SLIDE_LAYOUT" val="a_d_f"/>
  <p:tag name="KSO_WM_SLIDE_LAYOUT_CNT" val="1_1_1"/>
  <p:tag name="KSO_WM_TEMPLATE_MASTER_TYPE" val="1"/>
  <p:tag name="KSO_WM_TEMPLATE_COLOR_TYPE" val="1"/>
</p:tagLst>
</file>

<file path=ppt/tags/tag296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4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297.xml><?xml version="1.0" encoding="utf-8"?>
<p:tagLst xmlns:p="http://schemas.openxmlformats.org/presentationml/2006/main">
  <p:tag name="KSO_WM_SLIDE_ID" val="custom2020259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2593"/>
  <p:tag name="KSO_WM_SLIDE_LAYOUT" val="a_f"/>
  <p:tag name="KSO_WM_SLIDE_LAYOUT_CNT" val="1_1"/>
  <p:tag name="KSO_WM_TEMPLATE_MASTER_TYPE" val="1"/>
  <p:tag name="KSO_WM_TEMPLATE_COLOR_TYPE" val="1"/>
</p:tagLst>
</file>

<file path=ppt/tags/tag298.xml><?xml version="1.0" encoding="utf-8"?>
<p:tagLst xmlns:p="http://schemas.openxmlformats.org/presentationml/2006/main">
  <p:tag name="KSO_WM_UNIT_ISCONTENTS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8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299.xml><?xml version="1.0" encoding="utf-8"?>
<p:tagLst xmlns:p="http://schemas.openxmlformats.org/presentationml/2006/main">
  <p:tag name="KSO_WM_SLIDE_ID" val="custom20202593_18"/>
  <p:tag name="KSO_WM_TEMPLATE_SUBCATEGORY" val="0"/>
  <p:tag name="KSO_WM_SLIDE_TYPE" val="text"/>
  <p:tag name="KSO_WM_SLIDE_SUBTYPE" val="picTxt"/>
  <p:tag name="KSO_WM_SLIDE_ITEM_CNT" val="0"/>
  <p:tag name="KSO_WM_SLIDE_INDEX" val="18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2593"/>
  <p:tag name="KSO_WM_SLIDE_LAYOUT" val="a_d_f"/>
  <p:tag name="KSO_WM_SLIDE_LAYOUT_CNT" val="1_2_2"/>
  <p:tag name="KSO_WM_TEMPLATE_MASTER_TYPE" val="1"/>
  <p:tag name="KSO_WM_TEMPLATE_COLOR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8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301.xml><?xml version="1.0" encoding="utf-8"?>
<p:tagLst xmlns:p="http://schemas.openxmlformats.org/presentationml/2006/main">
  <p:tag name="KSO_WM_SLIDE_ID" val="custom20202593_18"/>
  <p:tag name="KSO_WM_TEMPLATE_SUBCATEGORY" val="0"/>
  <p:tag name="KSO_WM_SLIDE_TYPE" val="text"/>
  <p:tag name="KSO_WM_SLIDE_SUBTYPE" val="picTxt"/>
  <p:tag name="KSO_WM_SLIDE_ITEM_CNT" val="0"/>
  <p:tag name="KSO_WM_SLIDE_INDEX" val="18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2593"/>
  <p:tag name="KSO_WM_SLIDE_LAYOUT" val="a_d_f"/>
  <p:tag name="KSO_WM_SLIDE_LAYOUT_CNT" val="1_2_2"/>
  <p:tag name="KSO_WM_TEMPLATE_MASTER_TYPE" val="1"/>
  <p:tag name="KSO_WM_TEMPLATE_COLOR_TYPE" val="1"/>
</p:tagLst>
</file>

<file path=ppt/tags/tag302.xml><?xml version="1.0" encoding="utf-8"?>
<p:tagLst xmlns:p="http://schemas.openxmlformats.org/presentationml/2006/main">
  <p:tag name="KSO_WM_UNIT_ISCONTENTS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8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303.xml><?xml version="1.0" encoding="utf-8"?>
<p:tagLst xmlns:p="http://schemas.openxmlformats.org/presentationml/2006/main">
  <p:tag name="KSO_WM_SLIDE_ID" val="custom20202593_18"/>
  <p:tag name="KSO_WM_TEMPLATE_SUBCATEGORY" val="0"/>
  <p:tag name="KSO_WM_SLIDE_TYPE" val="text"/>
  <p:tag name="KSO_WM_SLIDE_SUBTYPE" val="picTxt"/>
  <p:tag name="KSO_WM_SLIDE_ITEM_CNT" val="0"/>
  <p:tag name="KSO_WM_SLIDE_INDEX" val="18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2593"/>
  <p:tag name="KSO_WM_SLIDE_LAYOUT" val="a_d_f"/>
  <p:tag name="KSO_WM_SLIDE_LAYOUT_CNT" val="1_2_2"/>
  <p:tag name="KSO_WM_TEMPLATE_MASTER_TYPE" val="1"/>
  <p:tag name="KSO_WM_TEMPLATE_COLOR_TYPE" val="1"/>
</p:tagLst>
</file>

<file path=ppt/tags/tag304.xml><?xml version="1.0" encoding="utf-8"?>
<p:tagLst xmlns:p="http://schemas.openxmlformats.org/presentationml/2006/main">
  <p:tag name="KSO_WM_UNIT_ISCONTENTSTITLE" val="0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93_18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PRESET_TEXT" val="Click here to add to the title"/>
</p:tagLst>
</file>

<file path=ppt/tags/tag305.xml><?xml version="1.0" encoding="utf-8"?>
<p:tagLst xmlns:p="http://schemas.openxmlformats.org/presentationml/2006/main">
  <p:tag name="KSO_WM_SLIDE_ID" val="custom20202593_18"/>
  <p:tag name="KSO_WM_TEMPLATE_SUBCATEGORY" val="0"/>
  <p:tag name="KSO_WM_SLIDE_TYPE" val="text"/>
  <p:tag name="KSO_WM_SLIDE_SUBTYPE" val="picTxt"/>
  <p:tag name="KSO_WM_SLIDE_ITEM_CNT" val="0"/>
  <p:tag name="KSO_WM_SLIDE_INDEX" val="18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2593"/>
  <p:tag name="KSO_WM_SLIDE_LAYOUT" val="a_d_f"/>
  <p:tag name="KSO_WM_SLIDE_LAYOUT_CNT" val="1_2_2"/>
  <p:tag name="KSO_WM_TEMPLATE_MASTER_TYPE" val="1"/>
  <p:tag name="KSO_WM_TEMPLATE_COLOR_TYPE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93_20*a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Thank you 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93_20*b*1"/>
  <p:tag name="KSO_WM_TEMPLATE_CATEGORY" val="custom"/>
  <p:tag name="KSO_WM_TEMPLATE_INDEX" val="2020259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8"/>
  <p:tag name="KSO_WM_UNIT_TYPE" val="b"/>
  <p:tag name="KSO_WM_UNIT_INDEX" val="1"/>
  <p:tag name="KSO_WM_UNIT_PRESET_TEXT" val="Click here to add a subtitle"/>
</p:tagLst>
</file>

<file path=ppt/tags/tag308.xml><?xml version="1.0" encoding="utf-8"?>
<p:tagLst xmlns:p="http://schemas.openxmlformats.org/presentationml/2006/main">
  <p:tag name="KSO_WM_SLIDE_ID" val="custom20202593_20"/>
  <p:tag name="KSO_WM_TEMPLATE_SUBCATEGORY" val="0"/>
  <p:tag name="KSO_WM_TEMPLATE_MASTER_TYPE" val="1"/>
  <p:tag name="KSO_WM_TEMPLATE_COLOR_TYPE" val="1"/>
  <p:tag name="KSO_WM_SLIDE_ITEM_CNT" val="0"/>
  <p:tag name="KSO_WM_SLIDE_INDEX" val="20"/>
  <p:tag name="KSO_WM_TAG_VERSION" val="1.0"/>
  <p:tag name="KSO_WM_BEAUTIFY_FLAG" val="#wm#"/>
  <p:tag name="KSO_WM_TEMPLATE_CATEGORY" val="custom"/>
  <p:tag name="KSO_WM_TEMPLATE_INDEX" val="20202593"/>
  <p:tag name="KSO_WM_SLIDE_TYPE" val="endPage"/>
  <p:tag name="KSO_WM_SLIDE_SUBTYPE" val="pureTxt"/>
  <p:tag name="KSO_WM_SLIDE_LAYOUT" val="a_b_j"/>
  <p:tag name="KSO_WM_SLIDE_LAYOUT_CNT" val="1_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4424">
      <a:dk1>
        <a:sysClr val="windowText" lastClr="000000"/>
      </a:dk1>
      <a:lt1>
        <a:sysClr val="window" lastClr="FFFFFF"/>
      </a:lt1>
      <a:dk2>
        <a:srgbClr val="102F5D"/>
      </a:dk2>
      <a:lt2>
        <a:srgbClr val="FFFFFF"/>
      </a:lt2>
      <a:accent1>
        <a:srgbClr val="F1F1CB"/>
      </a:accent1>
      <a:accent2>
        <a:srgbClr val="E9E5B8"/>
      </a:accent2>
      <a:accent3>
        <a:srgbClr val="E2DAA5"/>
      </a:accent3>
      <a:accent4>
        <a:srgbClr val="DACE93"/>
      </a:accent4>
      <a:accent5>
        <a:srgbClr val="D3C380"/>
      </a:accent5>
      <a:accent6>
        <a:srgbClr val="CBB76D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WPS Presentation</Application>
  <PresentationFormat>宽屏</PresentationFormat>
  <Paragraphs>46</Paragraphs>
  <Slides>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Microsoft YaHei</vt:lpstr>
      <vt:lpstr>汉仪旗黑-85S</vt:lpstr>
      <vt:lpstr>Viner Hand ITC</vt:lpstr>
      <vt:lpstr>Segoe UI</vt:lpstr>
      <vt:lpstr>Arial Unicode MS</vt:lpstr>
      <vt:lpstr>Mongolian Baiti</vt:lpstr>
      <vt:lpstr>Office 主题​​</vt:lpstr>
      <vt:lpstr>Technical Design</vt:lpstr>
      <vt:lpstr>PowerPoint 演示文稿</vt:lpstr>
      <vt:lpstr>PowerPoint 演示文稿</vt:lpstr>
      <vt:lpstr>Aplication Architecture</vt:lpstr>
      <vt:lpstr>Click here to add to the title</vt:lpstr>
      <vt:lpstr>Click here to add to the title</vt:lpstr>
      <vt:lpstr>Click here to add to the title</vt:lpstr>
      <vt:lpstr>Click here to add to the title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TanhVu</cp:lastModifiedBy>
  <cp:revision>23</cp:revision>
  <dcterms:created xsi:type="dcterms:W3CDTF">2019-09-06T10:01:00Z</dcterms:created>
  <dcterms:modified xsi:type="dcterms:W3CDTF">2022-06-10T07:49:33Z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1033-11.2.0.10451</vt:lpwstr>
  </property>
  <property fmtid="{D5CDD505-2E9C-101B-9397-08002B2CF9AE}" pid="3" name="ICV">
    <vt:lpwstr>393E13E296C842D7A53098C52210859E</vt:lpwstr>
  </property>
</Properties>
</file>